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342" r:id="rId2"/>
    <p:sldId id="333" r:id="rId3"/>
    <p:sldId id="428" r:id="rId4"/>
    <p:sldId id="349" r:id="rId5"/>
    <p:sldId id="431" r:id="rId6"/>
    <p:sldId id="354" r:id="rId7"/>
    <p:sldId id="432" r:id="rId8"/>
    <p:sldId id="483" r:id="rId9"/>
    <p:sldId id="365" r:id="rId10"/>
    <p:sldId id="371" r:id="rId11"/>
    <p:sldId id="366" r:id="rId12"/>
    <p:sldId id="271" r:id="rId13"/>
    <p:sldId id="352" r:id="rId14"/>
    <p:sldId id="300" r:id="rId15"/>
    <p:sldId id="359" r:id="rId16"/>
    <p:sldId id="360" r:id="rId17"/>
    <p:sldId id="481" r:id="rId18"/>
    <p:sldId id="501" r:id="rId19"/>
    <p:sldId id="438" r:id="rId20"/>
    <p:sldId id="503" r:id="rId21"/>
    <p:sldId id="504" r:id="rId22"/>
    <p:sldId id="505" r:id="rId23"/>
    <p:sldId id="506" r:id="rId24"/>
    <p:sldId id="507" r:id="rId25"/>
    <p:sldId id="502" r:id="rId26"/>
    <p:sldId id="439" r:id="rId27"/>
    <p:sldId id="440" r:id="rId28"/>
    <p:sldId id="441" r:id="rId29"/>
    <p:sldId id="442" r:id="rId30"/>
    <p:sldId id="488" r:id="rId31"/>
    <p:sldId id="489" r:id="rId32"/>
    <p:sldId id="490" r:id="rId33"/>
    <p:sldId id="491" r:id="rId34"/>
    <p:sldId id="492" r:id="rId35"/>
    <p:sldId id="493" r:id="rId36"/>
    <p:sldId id="494" r:id="rId37"/>
    <p:sldId id="450" r:id="rId38"/>
    <p:sldId id="451" r:id="rId39"/>
    <p:sldId id="452" r:id="rId40"/>
    <p:sldId id="495" r:id="rId41"/>
    <p:sldId id="497" r:id="rId42"/>
    <p:sldId id="453" r:id="rId43"/>
    <p:sldId id="498" r:id="rId44"/>
    <p:sldId id="455" r:id="rId45"/>
    <p:sldId id="499" r:id="rId46"/>
    <p:sldId id="500" r:id="rId47"/>
    <p:sldId id="456" r:id="rId48"/>
    <p:sldId id="370" r:id="rId49"/>
    <p:sldId id="378" r:id="rId50"/>
    <p:sldId id="379" r:id="rId51"/>
    <p:sldId id="473" r:id="rId52"/>
    <p:sldId id="474" r:id="rId53"/>
    <p:sldId id="430" r:id="rId54"/>
    <p:sldId id="343" r:id="rId55"/>
    <p:sldId id="334" r:id="rId5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E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66997"/>
  </p:normalViewPr>
  <p:slideViewPr>
    <p:cSldViewPr snapToGrid="0" snapToObjects="1">
      <p:cViewPr varScale="1">
        <p:scale>
          <a:sx n="82" d="100"/>
          <a:sy n="82" d="100"/>
        </p:scale>
        <p:origin x="176" y="4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13F0C-891E-8E4A-9C61-E8828C8DD4A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99F38-0982-A249-AACF-CA4BE6B81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64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95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42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70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78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96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43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65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41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31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51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54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7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94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15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07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84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27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55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62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65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142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97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0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963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05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14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789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375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55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63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523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160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219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203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653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077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App: application</a:t>
            </a:r>
            <a:r>
              <a:rPr lang="en-US" baseline="0" dirty="0"/>
              <a:t> lifecycle events, command-line arguments, system/user paths, launch browser windows (renderers)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Dialog: File Open/Save, Info and Error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Menu: Native app and context menus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Power monitor: monitor power state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69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485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Screen: enumerate</a:t>
            </a:r>
            <a:r>
              <a:rPr lang="en-US" baseline="0" dirty="0"/>
              <a:t> displays, cursor location, display events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Shell: open item with default app, move files to trash, beep()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128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94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74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004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234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94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88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Native UX: extensions like native file open/save, print, notifications, and tray notifications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97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2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67010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17920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36472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52866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16419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41922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68319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65683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5153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87427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2856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yriad Pro"/>
              </a:defRPr>
            </a:lvl1pPr>
          </a:lstStyle>
          <a:p>
            <a:fld id="{97E07B1E-C049-FB4F-89D6-EC93544BE0E0}" type="datetimeFigureOut">
              <a:rPr lang="en-US" smtClean="0"/>
              <a:pPr/>
              <a:t>5/30/18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</a:defRPr>
            </a:lvl1pPr>
          </a:lstStyle>
          <a:p>
            <a:fld id="{8CF8D14A-D452-2447-9BE9-42ACD80D27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647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457200" rtl="0" eaLnBrk="1" latinLnBrk="0" hangingPunct="1">
        <a:spcBef>
          <a:spcPct val="0"/>
        </a:spcBef>
        <a:buNone/>
        <a:defRPr sz="4000" b="0" i="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Gotham HTF Light" charset="0"/>
          <a:ea typeface="Gotham HTF Light" charset="0"/>
          <a:cs typeface="Gotham HTF Light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Gotham HTF Light" charset="0"/>
          <a:ea typeface="Gotham HTF Light" charset="0"/>
          <a:cs typeface="Gotham HTF Light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Gotham HTF Light" charset="0"/>
          <a:ea typeface="Gotham HTF Light" charset="0"/>
          <a:cs typeface="Gotham HTF Light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Gotham HTF Light" charset="0"/>
          <a:ea typeface="Gotham HTF Light" charset="0"/>
          <a:cs typeface="Gotham HTF Light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Gotham HTF Light" charset="0"/>
          <a:ea typeface="Gotham HTF Light" charset="0"/>
          <a:cs typeface="Gotham HTF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t="6862" r="25523" b="26082"/>
          <a:stretch/>
        </p:blipFill>
        <p:spPr>
          <a:xfrm>
            <a:off x="2935705" y="136127"/>
            <a:ext cx="3272590" cy="3449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C739F-2749-A14D-B865-B966DB1F2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58259"/>
          <a:stretch/>
        </p:blipFill>
        <p:spPr>
          <a:xfrm>
            <a:off x="894805" y="4257040"/>
            <a:ext cx="2769566" cy="68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310EAB-E88C-8648-AE51-F363AA1AD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3696"/>
          <a:stretch/>
        </p:blipFill>
        <p:spPr>
          <a:xfrm>
            <a:off x="5455920" y="4381732"/>
            <a:ext cx="2691676" cy="49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EB4BC-6807-B144-A00A-CF59813085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4" t="8366" r="29030" b="10588"/>
          <a:stretch/>
        </p:blipFill>
        <p:spPr>
          <a:xfrm>
            <a:off x="4037745" y="3588987"/>
            <a:ext cx="958998" cy="13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3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Created by </a:t>
            </a:r>
            <a:r>
              <a:rPr lang="en-US" dirty="0" err="1"/>
              <a:t>GitHub</a:t>
            </a:r>
            <a:r>
              <a:rPr lang="en-US" dirty="0"/>
              <a:t> for Atom</a:t>
            </a:r>
          </a:p>
          <a:p>
            <a:r>
              <a:rPr lang="en-US" dirty="0"/>
              <a:t>Formerly Atom Shell</a:t>
            </a:r>
          </a:p>
          <a:p>
            <a:r>
              <a:rPr lang="en-US" dirty="0"/>
              <a:t>Active since January 2013</a:t>
            </a:r>
          </a:p>
          <a:p>
            <a:r>
              <a:rPr lang="en-US" dirty="0"/>
              <a:t>1.0 release May 2016</a:t>
            </a:r>
          </a:p>
          <a:p>
            <a:r>
              <a:rPr lang="en-US" dirty="0"/>
              <a:t>2.0 release May 2018</a:t>
            </a:r>
            <a:endParaRPr lang="en-US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2662964"/>
            <a:ext cx="2038350" cy="1931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00579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5551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Rapid development</a:t>
            </a:r>
          </a:p>
          <a:p>
            <a:r>
              <a:rPr lang="en-US" dirty="0"/>
              <a:t>Themes</a:t>
            </a:r>
          </a:p>
          <a:p>
            <a:r>
              <a:rPr lang="en-US" dirty="0"/>
              <a:t>Shared code/UI</a:t>
            </a:r>
          </a:p>
          <a:p>
            <a:r>
              <a:rPr lang="en-US" dirty="0"/>
              <a:t>Deployment + “silent” updates</a:t>
            </a:r>
          </a:p>
          <a:p>
            <a:r>
              <a:rPr lang="en-US" dirty="0"/>
              <a:t>Native UX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005" y="205979"/>
            <a:ext cx="1766795" cy="248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8577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8" t="23333" r="20029" b="42223"/>
          <a:stretch/>
        </p:blipFill>
        <p:spPr>
          <a:xfrm>
            <a:off x="6761747" y="205978"/>
            <a:ext cx="2225843" cy="2185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Desktop Apps?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Offline</a:t>
            </a:r>
          </a:p>
          <a:p>
            <a:pPr>
              <a:buFont typeface="Arial" charset="0"/>
              <a:buChar char="•"/>
            </a:pPr>
            <a:r>
              <a:rPr lang="en-US" dirty="0"/>
              <a:t>Printers, devices, other local hardware</a:t>
            </a:r>
          </a:p>
          <a:p>
            <a:pPr>
              <a:buFont typeface="Arial" charset="0"/>
              <a:buChar char="•"/>
            </a:pPr>
            <a:r>
              <a:rPr lang="en-US" dirty="0"/>
              <a:t>On-premises</a:t>
            </a:r>
          </a:p>
          <a:p>
            <a:pPr>
              <a:buFont typeface="Arial" charset="0"/>
              <a:buChar char="•"/>
            </a:pPr>
            <a:r>
              <a:rPr lang="en-US" dirty="0"/>
              <a:t>Internal, LOB</a:t>
            </a:r>
          </a:p>
          <a:p>
            <a:pPr>
              <a:buFont typeface="Arial" charset="0"/>
              <a:buChar char="•"/>
            </a:pPr>
            <a:r>
              <a:rPr lang="en-US" dirty="0"/>
              <a:t>Edit local files</a:t>
            </a:r>
          </a:p>
          <a:p>
            <a:pPr>
              <a:buFont typeface="Arial" charset="0"/>
              <a:buChar char="•"/>
            </a:pPr>
            <a:r>
              <a:rPr lang="en-US" dirty="0"/>
              <a:t>App Store</a:t>
            </a:r>
          </a:p>
          <a:p>
            <a:pPr>
              <a:buFont typeface="Arial" charset="0"/>
              <a:buChar char="•"/>
            </a:pPr>
            <a:r>
              <a:rPr lang="en-US" dirty="0"/>
              <a:t>Kiosk</a:t>
            </a:r>
          </a:p>
          <a:p>
            <a:pPr>
              <a:buFont typeface="Arial" charset="0"/>
              <a:buChar char="•"/>
            </a:pPr>
            <a:r>
              <a:rPr lang="en-US" dirty="0"/>
              <a:t>Desktop &gt; Intranet</a:t>
            </a:r>
          </a:p>
          <a:p>
            <a:pPr>
              <a:buFont typeface="Arial" charset="0"/>
              <a:buChar char="•"/>
            </a:pPr>
            <a:r>
              <a:rPr lang="en-US" dirty="0"/>
              <a:t>Sometimes it “just feels right”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3683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788" y="2897387"/>
            <a:ext cx="1427079" cy="1750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Desktop App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Disconnected data entry</a:t>
            </a:r>
          </a:p>
          <a:p>
            <a:pPr>
              <a:buFont typeface="Arial" charset="0"/>
              <a:buChar char="•"/>
            </a:pPr>
            <a:r>
              <a:rPr lang="en-US" dirty="0"/>
              <a:t>Editor</a:t>
            </a:r>
          </a:p>
          <a:p>
            <a:pPr>
              <a:buFont typeface="Arial" charset="0"/>
              <a:buChar char="•"/>
            </a:pPr>
            <a:r>
              <a:rPr lang="en-US" dirty="0"/>
              <a:t>Time management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Media player</a:t>
            </a:r>
          </a:p>
          <a:p>
            <a:pPr>
              <a:buFont typeface="Arial" charset="0"/>
              <a:buChar char="•"/>
            </a:pPr>
            <a:r>
              <a:rPr lang="en-US" dirty="0"/>
              <a:t>Email client</a:t>
            </a:r>
          </a:p>
          <a:p>
            <a:pPr>
              <a:buFont typeface="Arial" charset="0"/>
              <a:buChar char="•"/>
            </a:pPr>
            <a:r>
              <a:rPr lang="en-US" dirty="0"/>
              <a:t>Messaging, collaboration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Kiosk</a:t>
            </a:r>
          </a:p>
          <a:p>
            <a:pPr>
              <a:buFont typeface="Arial" charset="0"/>
              <a:buChar char="•"/>
            </a:pPr>
            <a:r>
              <a:rPr lang="en-US" dirty="0"/>
              <a:t>Mapping, route planner</a:t>
            </a:r>
          </a:p>
          <a:p>
            <a:pPr>
              <a:buFont typeface="Arial" charset="0"/>
              <a:buChar char="•"/>
            </a:pPr>
            <a:r>
              <a:rPr lang="en-US" dirty="0"/>
              <a:t>Social media client</a:t>
            </a:r>
          </a:p>
          <a:p>
            <a:pPr>
              <a:buFont typeface="Arial" charset="0"/>
              <a:buChar char="•"/>
            </a:pPr>
            <a:r>
              <a:rPr lang="en-US" dirty="0"/>
              <a:t>Calendar</a:t>
            </a:r>
          </a:p>
          <a:p>
            <a:pPr>
              <a:buFont typeface="Arial" charset="0"/>
              <a:buChar char="•"/>
            </a:pPr>
            <a:r>
              <a:rPr lang="en-US" dirty="0"/>
              <a:t>Bulk media editor</a:t>
            </a:r>
          </a:p>
          <a:p>
            <a:pPr>
              <a:buFont typeface="Arial" charset="0"/>
              <a:buChar char="•"/>
            </a:pPr>
            <a:r>
              <a:rPr lang="en-US" dirty="0"/>
              <a:t>File management, backup</a:t>
            </a:r>
          </a:p>
          <a:p>
            <a:pPr>
              <a:buFont typeface="Arial" charset="0"/>
              <a:buChar char="•"/>
            </a:pPr>
            <a:r>
              <a:rPr lang="en-US" dirty="0"/>
              <a:t>Document generation, reading</a:t>
            </a:r>
          </a:p>
          <a:p>
            <a:pPr>
              <a:buFont typeface="Arial" charset="0"/>
              <a:buChar char="•"/>
            </a:pPr>
            <a:r>
              <a:rPr lang="en-US" dirty="0"/>
              <a:t>Audio/video conferencing</a:t>
            </a:r>
          </a:p>
          <a:p>
            <a:pPr>
              <a:buFont typeface="Arial" charset="0"/>
              <a:buChar char="•"/>
            </a:pPr>
            <a:r>
              <a:rPr lang="en-US" dirty="0"/>
              <a:t>Games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50530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0627"/>
            <a:ext cx="9143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Gotham HTF Book" charset="0"/>
                <a:ea typeface="Gotham HTF Book" charset="0"/>
                <a:cs typeface="Gotham HTF Book" charset="0"/>
              </a:rPr>
              <a:t>Atom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6200000">
            <a:off x="7046072" y="3043428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48" y="653847"/>
            <a:ext cx="8097105" cy="440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73889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95"/>
          <a:stretch/>
        </p:blipFill>
        <p:spPr>
          <a:xfrm>
            <a:off x="594360" y="432877"/>
            <a:ext cx="7950200" cy="47106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30627"/>
            <a:ext cx="9143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Gotham HTF Book" charset="0"/>
                <a:ea typeface="Gotham HTF Book" charset="0"/>
                <a:cs typeface="Gotham HTF Book" charset="0"/>
              </a:rPr>
              <a:t>Slack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6200000">
            <a:off x="7046072" y="3043428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583943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30627"/>
            <a:ext cx="9143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Gotham HTF Book" charset="0"/>
                <a:ea typeface="Gotham HTF Book" charset="0"/>
                <a:cs typeface="Gotham HTF Book" charset="0"/>
              </a:rPr>
              <a:t>Visual Studio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6200000">
            <a:off x="7046072" y="3043428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374" y="653846"/>
            <a:ext cx="6769253" cy="448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5306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30627"/>
            <a:ext cx="9143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Gotham HTF Book" charset="0"/>
                <a:ea typeface="Gotham HTF Book" charset="0"/>
                <a:cs typeface="Gotham HTF Book" charset="0"/>
              </a:rPr>
              <a:t>Postman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28191"/>
          <a:stretch/>
        </p:blipFill>
        <p:spPr>
          <a:xfrm>
            <a:off x="-1" y="653847"/>
            <a:ext cx="9117353" cy="41111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5443265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30627"/>
            <a:ext cx="9143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Gotham HTF Book" charset="0"/>
                <a:ea typeface="Gotham HTF Book" charset="0"/>
                <a:cs typeface="Gotham HTF Book" charset="0"/>
              </a:rPr>
              <a:t>GitHub Desktop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37532"/>
          <a:stretch/>
        </p:blipFill>
        <p:spPr>
          <a:xfrm>
            <a:off x="0" y="653848"/>
            <a:ext cx="9143999" cy="411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4038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8E8A7E-1CFA-3843-B5E4-E7ECC1661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25" y="0"/>
            <a:ext cx="68613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9062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Up Ahead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048" y="1200151"/>
            <a:ext cx="4129314" cy="3394472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Intro to Electron</a:t>
            </a:r>
          </a:p>
          <a:p>
            <a:r>
              <a:rPr lang="en-US" dirty="0"/>
              <a:t>Create an App</a:t>
            </a:r>
          </a:p>
          <a:p>
            <a:r>
              <a:rPr lang="en-US" dirty="0"/>
              <a:t>Live Reload</a:t>
            </a:r>
          </a:p>
          <a:p>
            <a:r>
              <a:rPr lang="en-US" dirty="0"/>
              <a:t>Debug</a:t>
            </a:r>
          </a:p>
          <a:p>
            <a:r>
              <a:rPr lang="en-US" dirty="0"/>
              <a:t>IPC</a:t>
            </a:r>
          </a:p>
          <a:p>
            <a:r>
              <a:rPr lang="en-US" dirty="0"/>
              <a:t>Package</a:t>
            </a:r>
          </a:p>
          <a:p>
            <a:r>
              <a:rPr lang="en-US" dirty="0"/>
              <a:t>Tests</a:t>
            </a:r>
          </a:p>
        </p:txBody>
      </p:sp>
      <p:pic>
        <p:nvPicPr>
          <p:cNvPr id="4" name="Picture 3" descr="buckle-up-yall_1401859417672_cec889574ecd719e66ab2c37cb658525f12eca8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30"/>
          <a:stretch/>
        </p:blipFill>
        <p:spPr>
          <a:xfrm>
            <a:off x="4586514" y="0"/>
            <a:ext cx="4756269" cy="5143500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8753093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2F78D6-CECE-2443-B834-F7201AE55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25" y="0"/>
            <a:ext cx="68613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67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AD5B99-926E-804C-A217-2ADD2A26F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25" y="0"/>
            <a:ext cx="68613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4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2CDCF6-03F0-9742-B5FF-450E4544A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25" y="0"/>
            <a:ext cx="68613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28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748D-C8A4-E442-8C76-18BC251D5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25" y="0"/>
            <a:ext cx="68613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4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24B17F-4AC9-0B4D-9C9E-11B4301E6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25" y="0"/>
            <a:ext cx="68613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0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9697" r="14907" b="25118"/>
          <a:stretch/>
        </p:blipFill>
        <p:spPr>
          <a:xfrm>
            <a:off x="1159316" y="124691"/>
            <a:ext cx="6687967" cy="4571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67200" y="263237"/>
            <a:ext cx="3782291" cy="412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40767" y="451202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main.js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340009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9697" r="14907" b="25118"/>
          <a:stretch/>
        </p:blipFill>
        <p:spPr>
          <a:xfrm>
            <a:off x="1159316" y="124691"/>
            <a:ext cx="6687967" cy="4571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67200" y="263237"/>
            <a:ext cx="3782291" cy="2729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40767" y="451202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main.js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379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9697" r="14907" b="25118"/>
          <a:stretch/>
        </p:blipFill>
        <p:spPr>
          <a:xfrm>
            <a:off x="1159316" y="124691"/>
            <a:ext cx="6687967" cy="4571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0767" y="451202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main.js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77543" y="3190188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index.html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14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9697" r="14907" b="25118"/>
          <a:stretch/>
        </p:blipFill>
        <p:spPr>
          <a:xfrm>
            <a:off x="1159316" y="124691"/>
            <a:ext cx="6687967" cy="4571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35" t="13648" r="19113" b="55735"/>
          <a:stretch/>
        </p:blipFill>
        <p:spPr>
          <a:xfrm>
            <a:off x="5112327" y="263236"/>
            <a:ext cx="2147454" cy="2147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35" t="13648" r="19113" b="55735"/>
          <a:stretch/>
        </p:blipFill>
        <p:spPr>
          <a:xfrm>
            <a:off x="4919853" y="124691"/>
            <a:ext cx="2147454" cy="21474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40767" y="451202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main.js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7543" y="3190188"/>
            <a:ext cx="2528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  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home.html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  )</a:t>
            </a:r>
          </a:p>
          <a:p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 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editor.html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 )</a:t>
            </a:r>
          </a:p>
          <a:p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settings.html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032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803"/>
          <a:stretch/>
        </p:blipFill>
        <p:spPr>
          <a:xfrm>
            <a:off x="0" y="558800"/>
            <a:ext cx="9144000" cy="4079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main.js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65443" y="2877801"/>
            <a:ext cx="5099437" cy="702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894348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 up and initialize your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/>
              <a:t>https://</a:t>
            </a:r>
            <a:r>
              <a:rPr lang="en-US" sz="2200" dirty="0" err="1"/>
              <a:t>bit.ly</a:t>
            </a:r>
            <a:r>
              <a:rPr lang="en-US" sz="2200" dirty="0"/>
              <a:t>/electron-workshop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sz="2200" dirty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/>
              <a:t> - or –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sz="2200" dirty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reverentgeek</a:t>
            </a:r>
            <a:r>
              <a:rPr lang="en-US" sz="2200" dirty="0"/>
              <a:t>/electron-workshop/wiki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sz="2200" dirty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/>
              <a:t>STOP! 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sz="2200" dirty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/>
              <a:t>After completing Exercise 1, Part 1</a:t>
            </a:r>
          </a:p>
        </p:txBody>
      </p:sp>
    </p:spTree>
    <p:extLst>
      <p:ext uri="{BB962C8B-B14F-4D97-AF65-F5344CB8AC3E}">
        <p14:creationId xmlns:p14="http://schemas.microsoft.com/office/powerpoint/2010/main" val="10120982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03"/>
          <a:stretch/>
        </p:blipFill>
        <p:spPr>
          <a:xfrm>
            <a:off x="0" y="558800"/>
            <a:ext cx="9144000" cy="4079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5443" y="2877801"/>
            <a:ext cx="5099437" cy="702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main.js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84" y="538022"/>
            <a:ext cx="9129516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03"/>
          <a:stretch/>
        </p:blipFill>
        <p:spPr>
          <a:xfrm>
            <a:off x="0" y="558800"/>
            <a:ext cx="9144000" cy="4079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5443" y="2877801"/>
            <a:ext cx="5099437" cy="702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main.js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84" y="883462"/>
            <a:ext cx="9129516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568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03"/>
          <a:stretch/>
        </p:blipFill>
        <p:spPr>
          <a:xfrm>
            <a:off x="0" y="558800"/>
            <a:ext cx="9144000" cy="4079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5443" y="2877801"/>
            <a:ext cx="5099437" cy="702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main.js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84" y="1228902"/>
            <a:ext cx="9129516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13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03"/>
          <a:stretch/>
        </p:blipFill>
        <p:spPr>
          <a:xfrm>
            <a:off x="0" y="558800"/>
            <a:ext cx="9144000" cy="4079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5443" y="2877801"/>
            <a:ext cx="5099437" cy="702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main.js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84" y="2244902"/>
            <a:ext cx="9129516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56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03"/>
          <a:stretch/>
        </p:blipFill>
        <p:spPr>
          <a:xfrm>
            <a:off x="0" y="558800"/>
            <a:ext cx="9144000" cy="4079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5443" y="2877801"/>
            <a:ext cx="5099437" cy="702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main.js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84" y="2570480"/>
            <a:ext cx="9129516" cy="133096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97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03"/>
          <a:stretch/>
        </p:blipFill>
        <p:spPr>
          <a:xfrm>
            <a:off x="0" y="558800"/>
            <a:ext cx="9144000" cy="40793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484" y="2570480"/>
            <a:ext cx="9129516" cy="133096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main.js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573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03"/>
          <a:stretch/>
        </p:blipFill>
        <p:spPr>
          <a:xfrm>
            <a:off x="0" y="558800"/>
            <a:ext cx="9144000" cy="4079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5443" y="2877801"/>
            <a:ext cx="5099437" cy="702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main.js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84" y="3931462"/>
            <a:ext cx="9129516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66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370"/>
            <a:ext cx="6046978" cy="3547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9548327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370"/>
            <a:ext cx="6046978" cy="3547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07672" y="3604685"/>
            <a:ext cx="6040583" cy="979590"/>
          </a:xfrm>
          <a:prstGeom prst="rect">
            <a:avLst/>
          </a:prstGeom>
          <a:solidFill>
            <a:schemeClr val="tx1"/>
          </a:solidFill>
          <a:ln w="41275">
            <a:solidFill>
              <a:schemeClr val="bg1">
                <a:lumMod val="8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npm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start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89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916"/>
          <a:stretch/>
        </p:blipFill>
        <p:spPr>
          <a:xfrm>
            <a:off x="0" y="430378"/>
            <a:ext cx="8694418" cy="4646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6200000">
            <a:off x="7046072" y="3043428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22503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.NET + Mono + Xamarin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9901"/>
          </a:xfrm>
        </p:spPr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Pros: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Shared .NET code base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Cons: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Xamarin Mac !== Xamarin iOS/Android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Native UI is hard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Deployment</a:t>
            </a:r>
          </a:p>
          <a:p>
            <a:pPr>
              <a:buFont typeface="Arial" charset="0"/>
              <a:buChar char="•"/>
            </a:pPr>
            <a:r>
              <a:rPr lang="en-US" sz="2800" strike="sngStrike" dirty="0"/>
              <a:t>Licensing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7" t="26812" r="33017" b="37049"/>
          <a:stretch/>
        </p:blipFill>
        <p:spPr>
          <a:xfrm>
            <a:off x="7240249" y="202300"/>
            <a:ext cx="1903751" cy="1858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31656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4916"/>
          <a:stretch/>
        </p:blipFill>
        <p:spPr>
          <a:xfrm>
            <a:off x="-1" y="430378"/>
            <a:ext cx="8694419" cy="4646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6200000">
            <a:off x="7046072" y="3043428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39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916"/>
          <a:stretch/>
        </p:blipFill>
        <p:spPr>
          <a:xfrm>
            <a:off x="0" y="430378"/>
            <a:ext cx="8694418" cy="4646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6200000">
            <a:off x="7046072" y="3043428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41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834"/>
            <a:ext cx="9049150" cy="3483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17" y="1605597"/>
            <a:ext cx="9129516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484" y="3371866"/>
            <a:ext cx="9129516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02429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834"/>
            <a:ext cx="9049150" cy="3483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12079" y="1961197"/>
            <a:ext cx="2987041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85919" y="2312337"/>
            <a:ext cx="3576321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2559" y="2658603"/>
            <a:ext cx="3251201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063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634"/>
            <a:ext cx="9117612" cy="3914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84" y="519765"/>
            <a:ext cx="9129516" cy="3144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240416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634"/>
            <a:ext cx="9117612" cy="3914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46704" y="834725"/>
            <a:ext cx="2255520" cy="3144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1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634"/>
            <a:ext cx="9117612" cy="3914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32272" y="844885"/>
            <a:ext cx="2588768" cy="3144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6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6200000">
            <a:off x="7046072" y="3043428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CC9212-9121-7D49-BA68-427BEC4AF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7162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7497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app</a:t>
            </a:r>
          </a:p>
          <a:p>
            <a:r>
              <a:rPr lang="en-US" dirty="0" err="1"/>
              <a:t>ipc</a:t>
            </a:r>
            <a:endParaRPr lang="en-US" dirty="0"/>
          </a:p>
          <a:p>
            <a:r>
              <a:rPr lang="en-US" dirty="0"/>
              <a:t>dialog</a:t>
            </a:r>
          </a:p>
          <a:p>
            <a:r>
              <a:rPr lang="en-US" dirty="0"/>
              <a:t>menu, menu-item</a:t>
            </a:r>
          </a:p>
          <a:p>
            <a:r>
              <a:rPr lang="en-US" dirty="0"/>
              <a:t>power-monitor</a:t>
            </a:r>
          </a:p>
          <a:p>
            <a:r>
              <a:rPr lang="en-US" dirty="0"/>
              <a:t>tray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7" t="8187" r="34233" b="66784"/>
          <a:stretch/>
        </p:blipFill>
        <p:spPr>
          <a:xfrm>
            <a:off x="6606845" y="345793"/>
            <a:ext cx="2079955" cy="1952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2414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ipc</a:t>
            </a:r>
            <a:endParaRPr lang="en-US" dirty="0"/>
          </a:p>
          <a:p>
            <a:r>
              <a:rPr lang="en-US" dirty="0"/>
              <a:t>remote</a:t>
            </a:r>
          </a:p>
          <a:p>
            <a:r>
              <a:rPr lang="en-US" dirty="0"/>
              <a:t>web-frame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7" t="8187" r="34233" b="66784"/>
          <a:stretch/>
        </p:blipFill>
        <p:spPr>
          <a:xfrm>
            <a:off x="6606845" y="345793"/>
            <a:ext cx="2079955" cy="1952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06703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32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7" b="27698"/>
          <a:stretch/>
        </p:blipFill>
        <p:spPr>
          <a:xfrm>
            <a:off x="564264" y="986934"/>
            <a:ext cx="8015472" cy="3169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802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available to both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clipboard</a:t>
            </a:r>
          </a:p>
          <a:p>
            <a:r>
              <a:rPr lang="en-US" dirty="0"/>
              <a:t>crash-reporter</a:t>
            </a:r>
          </a:p>
          <a:p>
            <a:r>
              <a:rPr lang="en-US" dirty="0"/>
              <a:t>native-image</a:t>
            </a:r>
          </a:p>
          <a:p>
            <a:r>
              <a:rPr lang="en-US" dirty="0"/>
              <a:t>screen</a:t>
            </a:r>
          </a:p>
          <a:p>
            <a:r>
              <a:rPr lang="en-US" dirty="0"/>
              <a:t>shell</a:t>
            </a:r>
          </a:p>
          <a:p>
            <a:endParaRPr lang="en-US" dirty="0">
              <a:latin typeface="District Pro Thin" charset="0"/>
              <a:ea typeface="District Pro Thin" charset="0"/>
              <a:cs typeface="District Pro Thin" charset="0"/>
            </a:endParaRPr>
          </a:p>
          <a:p>
            <a:endParaRPr lang="en-US" dirty="0">
              <a:latin typeface="District Pro Thin" charset="0"/>
              <a:ea typeface="District Pro Thin" charset="0"/>
              <a:cs typeface="District Pro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7" t="8187" r="34233" b="66784"/>
          <a:stretch/>
        </p:blipFill>
        <p:spPr>
          <a:xfrm>
            <a:off x="6606845" y="2642384"/>
            <a:ext cx="2079955" cy="1952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4802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Read/write .json files </a:t>
            </a:r>
          </a:p>
          <a:p>
            <a:pPr lvl="1"/>
            <a:r>
              <a:rPr lang="en-US" dirty="0"/>
              <a:t>Pro tip: use fs-jetpack</a:t>
            </a:r>
          </a:p>
          <a:p>
            <a:r>
              <a:rPr lang="en-US" dirty="0"/>
              <a:t>nedb</a:t>
            </a:r>
          </a:p>
          <a:p>
            <a:r>
              <a:rPr lang="en-US" dirty="0"/>
              <a:t>pouchdb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7" t="23984" r="29861" b="35804"/>
          <a:stretch/>
        </p:blipFill>
        <p:spPr>
          <a:xfrm>
            <a:off x="5628639" y="165974"/>
            <a:ext cx="3058161" cy="206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236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DB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seriate (SQL Server)</a:t>
            </a:r>
          </a:p>
          <a:p>
            <a:r>
              <a:rPr lang="en-US" dirty="0" err="1"/>
              <a:t>pg</a:t>
            </a:r>
            <a:endParaRPr lang="en-US" dirty="0"/>
          </a:p>
          <a:p>
            <a:r>
              <a:rPr lang="en-US" dirty="0" err="1"/>
              <a:t>mysql</a:t>
            </a:r>
            <a:endParaRPr lang="en-US" dirty="0"/>
          </a:p>
          <a:p>
            <a:r>
              <a:rPr lang="en-US" dirty="0" err="1"/>
              <a:t>oracledb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" t="60410" r="77622" b="19274"/>
          <a:stretch/>
        </p:blipFill>
        <p:spPr>
          <a:xfrm>
            <a:off x="6431644" y="205979"/>
            <a:ext cx="2255156" cy="2054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6627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/>
              <a:t>https://</a:t>
            </a:r>
            <a:r>
              <a:rPr lang="en-US" sz="2200" dirty="0" err="1"/>
              <a:t>bit.ly</a:t>
            </a:r>
            <a:r>
              <a:rPr lang="en-US" sz="2200" dirty="0"/>
              <a:t>/electron-workshop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sz="2200" dirty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/>
              <a:t> - or –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sz="2200" dirty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reverentgeek</a:t>
            </a:r>
            <a:r>
              <a:rPr lang="en-US" sz="2200" dirty="0"/>
              <a:t>/electron-workshop/wiki</a:t>
            </a:r>
          </a:p>
        </p:txBody>
      </p:sp>
    </p:spTree>
    <p:extLst>
      <p:ext uri="{BB962C8B-B14F-4D97-AF65-F5344CB8AC3E}">
        <p14:creationId xmlns:p14="http://schemas.microsoft.com/office/powerpoint/2010/main" val="4197271101"/>
      </p:ext>
    </p:extLst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1" b="6311"/>
          <a:stretch/>
        </p:blipFill>
        <p:spPr>
          <a:xfrm>
            <a:off x="1154438" y="0"/>
            <a:ext cx="6835125" cy="500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57968"/>
      </p:ext>
    </p:extLst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7F4CC-1FA0-0E46-9373-019511379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6" t="9284" r="8822" b="31368"/>
          <a:stretch/>
        </p:blipFill>
        <p:spPr>
          <a:xfrm>
            <a:off x="4181582" y="203200"/>
            <a:ext cx="3625355" cy="33002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728A2-C037-8543-98C9-D3E9891C5F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4" t="8366" r="29030" b="10588"/>
          <a:stretch/>
        </p:blipFill>
        <p:spPr>
          <a:xfrm>
            <a:off x="740054" y="92467"/>
            <a:ext cx="3441528" cy="484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0094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dirty="0"/>
              <a:t>Pros:</a:t>
            </a:r>
          </a:p>
          <a:p>
            <a:pPr>
              <a:buFont typeface="Arial" charset="0"/>
              <a:buChar char="•"/>
            </a:pPr>
            <a:r>
              <a:rPr lang="en-US" dirty="0"/>
              <a:t>HTML + CSS + JavaScript</a:t>
            </a:r>
          </a:p>
          <a:p>
            <a:pPr>
              <a:buFont typeface="Arial" charset="0"/>
              <a:buChar char="•"/>
            </a:pPr>
            <a:r>
              <a:rPr lang="en-US" dirty="0"/>
              <a:t>Node.js + Chromium</a:t>
            </a:r>
          </a:p>
          <a:p>
            <a:pPr>
              <a:buFont typeface="Arial" charset="0"/>
              <a:buChar char="•"/>
            </a:pPr>
            <a:r>
              <a:rPr lang="en-US" dirty="0"/>
              <a:t>No deployment dependencies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1" t="33515" r="33235" b="22186"/>
          <a:stretch/>
        </p:blipFill>
        <p:spPr>
          <a:xfrm>
            <a:off x="6756816" y="205979"/>
            <a:ext cx="2128604" cy="2278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 t="20671" r="20891" b="30637"/>
          <a:stretch/>
        </p:blipFill>
        <p:spPr>
          <a:xfrm>
            <a:off x="3630579" y="3552047"/>
            <a:ext cx="1791006" cy="1144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4" t="20671" r="27998" b="20988"/>
          <a:stretch/>
        </p:blipFill>
        <p:spPr>
          <a:xfrm>
            <a:off x="7540864" y="3552047"/>
            <a:ext cx="1145936" cy="113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9629" r="17997" b="7654"/>
          <a:stretch/>
        </p:blipFill>
        <p:spPr>
          <a:xfrm>
            <a:off x="457200" y="3552047"/>
            <a:ext cx="1054100" cy="10294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094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4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5" t="9636" r="15495" b="13074"/>
          <a:stretch/>
        </p:blipFill>
        <p:spPr>
          <a:xfrm>
            <a:off x="1771255" y="0"/>
            <a:ext cx="5601490" cy="4980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552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0" t="8560" r="24666" b="5843"/>
          <a:stretch/>
        </p:blipFill>
        <p:spPr>
          <a:xfrm>
            <a:off x="2413000" y="0"/>
            <a:ext cx="4318000" cy="4697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78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dirty="0"/>
              <a:t>Cons:</a:t>
            </a:r>
          </a:p>
          <a:p>
            <a:pPr>
              <a:buFont typeface="Arial" charset="0"/>
              <a:buChar char="•"/>
            </a:pPr>
            <a:r>
              <a:rPr lang="en-US" dirty="0"/>
              <a:t>HTML + CSS + JavaScript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7" t="25926" r="15412" b="32099"/>
          <a:stretch/>
        </p:blipFill>
        <p:spPr>
          <a:xfrm>
            <a:off x="1972978" y="2527300"/>
            <a:ext cx="4885022" cy="2202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5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18056</TotalTime>
  <Words>670</Words>
  <Application>Microsoft Macintosh PowerPoint</Application>
  <PresentationFormat>On-screen Show (16:9)</PresentationFormat>
  <Paragraphs>208</Paragraphs>
  <Slides>55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Consolas</vt:lpstr>
      <vt:lpstr>District Pro Thin</vt:lpstr>
      <vt:lpstr>Gotham HTF Book</vt:lpstr>
      <vt:lpstr>Gotham HTF Light</vt:lpstr>
      <vt:lpstr>Myriad Pro</vt:lpstr>
      <vt:lpstr>Source Code Pro</vt:lpstr>
      <vt:lpstr>Office Theme</vt:lpstr>
      <vt:lpstr>PowerPoint Presentation</vt:lpstr>
      <vt:lpstr>Up Ahead</vt:lpstr>
      <vt:lpstr>Set up and initialize your project</vt:lpstr>
      <vt:lpstr>.NET + Mono + Xamarin </vt:lpstr>
      <vt:lpstr>PowerPoint Presentation</vt:lpstr>
      <vt:lpstr>Electron</vt:lpstr>
      <vt:lpstr>PowerPoint Presentation</vt:lpstr>
      <vt:lpstr>PowerPoint Presentation</vt:lpstr>
      <vt:lpstr>Electron</vt:lpstr>
      <vt:lpstr>History</vt:lpstr>
      <vt:lpstr>Electron Features</vt:lpstr>
      <vt:lpstr>Why Desktop Apps?</vt:lpstr>
      <vt:lpstr>Desktop App Ideas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modules</vt:lpstr>
      <vt:lpstr>Render modules</vt:lpstr>
      <vt:lpstr>Modules available to both</vt:lpstr>
      <vt:lpstr>Local Storage</vt:lpstr>
      <vt:lpstr>Relational DB Storage</vt:lpstr>
      <vt:lpstr>Let’s Get Started!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Node.js</dc:title>
  <dc:creator>David Neal</dc:creator>
  <cp:lastModifiedBy>David Neal</cp:lastModifiedBy>
  <cp:revision>255</cp:revision>
  <cp:lastPrinted>2016-04-13T13:09:16Z</cp:lastPrinted>
  <dcterms:created xsi:type="dcterms:W3CDTF">2015-03-26T02:36:41Z</dcterms:created>
  <dcterms:modified xsi:type="dcterms:W3CDTF">2018-05-31T03:27:46Z</dcterms:modified>
</cp:coreProperties>
</file>